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10830" r:id="rId2"/>
    <p:sldId id="10831" r:id="rId3"/>
    <p:sldId id="10837" r:id="rId4"/>
    <p:sldId id="10838" r:id="rId5"/>
    <p:sldId id="10839" r:id="rId6"/>
    <p:sldId id="10840" r:id="rId7"/>
    <p:sldId id="10841" r:id="rId8"/>
    <p:sldId id="10842" r:id="rId9"/>
    <p:sldId id="10843" r:id="rId10"/>
    <p:sldId id="10846" r:id="rId11"/>
    <p:sldId id="10849" r:id="rId12"/>
    <p:sldId id="10844" r:id="rId13"/>
    <p:sldId id="10848" r:id="rId14"/>
    <p:sldId id="10845" r:id="rId15"/>
    <p:sldId id="10847" r:id="rId16"/>
    <p:sldId id="1083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5676C78-C77E-C243-A11E-DD8D63A622C5}">
          <p14:sldIdLst>
            <p14:sldId id="10830"/>
            <p14:sldId id="10831"/>
            <p14:sldId id="10837"/>
            <p14:sldId id="10838"/>
            <p14:sldId id="10839"/>
            <p14:sldId id="10840"/>
            <p14:sldId id="10841"/>
            <p14:sldId id="10842"/>
            <p14:sldId id="10843"/>
            <p14:sldId id="10846"/>
            <p14:sldId id="10849"/>
            <p14:sldId id="10844"/>
            <p14:sldId id="10848"/>
            <p14:sldId id="10845"/>
            <p14:sldId id="10847"/>
            <p14:sldId id="108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/>
    <p:restoredTop sz="84204"/>
  </p:normalViewPr>
  <p:slideViewPr>
    <p:cSldViewPr snapToObjects="1">
      <p:cViewPr>
        <p:scale>
          <a:sx n="144" d="100"/>
          <a:sy n="144" d="100"/>
        </p:scale>
        <p:origin x="928" y="-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299A-533C-E04E-9FE1-DE5967DC14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9D90-5798-F946-A692-BBAAB6D56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89D90-5798-F946-A692-BBAAB6D56E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89D90-5798-F946-A692-BBAAB6D56E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4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7740-FB78-2C47-9B39-00DBDF47A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FC41A-278F-F541-A1D3-219638DA9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E2D5E-95B3-304D-979A-332E79E5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9B9C-2A2C-C34C-A0E4-43805892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31D9-836A-A747-B0EF-FB6A4C9F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45C4-665D-454F-800B-2FC6707D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D4B8A-7A5C-0243-9D21-1C03175B4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76EE-1834-C847-B76F-691D1AE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29D5-642A-1346-9C39-975B07A8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0E1F-9E91-EE45-8D5A-6EB88975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E4CCC-22BD-8A4B-9354-B2906C17D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8C3E8-70ED-CC49-BAD1-6EE08DB0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7735-51DB-1B43-BD57-8FD040B3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4A35F-98AC-D44B-94E4-7E6759A7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4FEC4-BEFD-E24F-95DE-60D9AC98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91999" cy="6854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-1" y="2639701"/>
            <a:ext cx="12192001" cy="1075679"/>
          </a:xfrm>
          <a:solidFill>
            <a:schemeClr val="bg2"/>
          </a:solidFill>
          <a:ln w="12700">
            <a:noFill/>
            <a:miter lim="800000"/>
            <a:headEnd/>
            <a:tailEnd/>
          </a:ln>
        </p:spPr>
        <p:txBody>
          <a:bodyPr wrap="square" lIns="274320" tIns="219456" rIns="274320" bIns="256032" anchor="ctr" anchorCtr="0"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ja-JP" sz="4300" b="0" i="0" kern="1200" baseline="0">
                <a:solidFill>
                  <a:schemeClr val="bg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1586" y="3869218"/>
            <a:ext cx="12188826" cy="53753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7518" y="6413762"/>
            <a:ext cx="3723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039" y="5867401"/>
            <a:ext cx="2651716" cy="82181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23166" y="6426400"/>
            <a:ext cx="2144350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Wireless Solutions for IoT - SGUP </a:t>
            </a:r>
          </a:p>
        </p:txBody>
      </p:sp>
    </p:spTree>
    <p:extLst>
      <p:ext uri="{BB962C8B-B14F-4D97-AF65-F5344CB8AC3E}">
        <p14:creationId xmlns:p14="http://schemas.microsoft.com/office/powerpoint/2010/main" val="33550870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77A2-FFC4-A44A-A874-DDDDBEAB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EEBD-19DE-B248-91A1-D8582061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6ED9-1F91-294B-9C8E-47C128D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0DE63-F606-364D-B135-DC453B8A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8A21-EF7F-C14F-875E-7512C6F6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AD2E-2C8D-D742-97E1-02D83BEA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C94-74A7-5E45-B118-2B389720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1B39-3BA9-5143-953A-5490FF3B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41E55-D276-F74D-AE4B-FFFB9E04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15AD-3920-DF45-ACAC-455BDC21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D1B1-681B-F14D-B549-42A215B2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D499-A64B-3E47-9B94-8E41350FC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B6C9-829E-F741-AACB-65107821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C3339-799C-FA47-88FE-9E7029B0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367B0-E296-4646-A23E-D52A7D3B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EC2C-819D-9E4F-A19F-B5A41619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7A32-D780-B940-A09D-F5D706BE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31EF-DEC4-A546-B2DB-B1A57A19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32519-0FB6-074A-BE25-B8D3A881B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DE8D9-7E39-B04E-AD84-67F2EAD2E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C21D5-2FDD-554A-9D4B-84BCB1A7C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BD627-AF0A-7944-8DD3-5933A7B0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68E55-0B4C-644E-9511-56B4B6CE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1C45C-D346-6048-9E6C-1BCBD8EE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C590-7D2C-154E-882F-C5937232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1611C-8BCB-7A4E-8CCA-6DC0DC0D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1AC49-1574-6E4B-A243-B6C30936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D3C8E-97A9-C64B-9410-0FE968FC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345B8-6C75-FD47-A125-8ABAD8DE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9EF06-3AA6-C54B-9BE1-92D00F40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AEDB-EEBB-1740-9CB7-5F10D234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C520-1C8A-EA4C-BAD3-61F8764C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6068-AD5E-B943-9D02-7DA57C2E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754F1-402B-DF4D-9F9E-809509D35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213ED-D85C-FC41-8AD7-B0D2CE86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A9B5D-2C06-D543-9084-5035CDB5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0E17-C4C5-5F4A-8AB2-A12B628E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4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89A6-0957-114E-90EA-06003041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B8D03-1014-A848-9FFE-7246F55CD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A669A-1E84-DC4A-AA8B-62435CB3C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3D39-40A7-894E-89B4-0376EB64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32B0-6063-F345-A18D-972DAD46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0B7FE-A9D0-334C-9319-CC103D66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38268-60D9-8643-BCA6-66A1EF41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DBBD-5944-6942-8EB9-42B6E1BC5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B6D6-8585-7148-BD20-FC7A9A8B8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C5CD-A97E-D340-91BB-8B9F7E0D1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CED0-2308-634C-AE96-B3E458CEE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manjoe/os-course-labs/tree/master/usb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iki.analog.com/software/linux/docs/iio/ii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t.com/stm32mpu/wiki/IIO_overview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analog.com/software/linux/docs/iio/iio" TargetMode="External"/><Relationship Id="rId3" Type="http://schemas.openxmlformats.org/officeDocument/2006/relationships/hyperlink" Target="https://www.raspberrypi.org/documentation/configuration/device-tree.md" TargetMode="External"/><Relationship Id="rId7" Type="http://schemas.openxmlformats.org/officeDocument/2006/relationships/hyperlink" Target="https://wiki.st.com/stm32mpu/wiki/IIO_overview" TargetMode="External"/><Relationship Id="rId2" Type="http://schemas.openxmlformats.org/officeDocument/2006/relationships/hyperlink" Target="https://bootlin.com/pub/conferences/2013/elce/petazzoni-device-tree-dummies/petazzoni-device-tree-dummies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reactivated.net/writing_udev_rules.html" TargetMode="External"/><Relationship Id="rId5" Type="http://schemas.openxmlformats.org/officeDocument/2006/relationships/hyperlink" Target="https://elinux.org/images/5/53/10-Years-of-the-Industrial-IO-Kernel-Subsystem-Jonathan-Cameron-Huawei.pdf" TargetMode="External"/><Relationship Id="rId4" Type="http://schemas.openxmlformats.org/officeDocument/2006/relationships/hyperlink" Target="https://static.lwn.net/images/pdf/LDD3/ch13.pdf" TargetMode="External"/><Relationship Id="rId9" Type="http://schemas.openxmlformats.org/officeDocument/2006/relationships/hyperlink" Target="https://youtu.be/NDXYpR_m1C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0821A-2F0A-694D-99CF-E050695CC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794" y="6128388"/>
            <a:ext cx="3300412" cy="328568"/>
          </a:xfrm>
        </p:spPr>
        <p:txBody>
          <a:bodyPr/>
          <a:lstStyle/>
          <a:p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Roman </a:t>
            </a:r>
            <a:r>
              <a:rPr lang="en-US" sz="16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Okhrimenko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2019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98D33-8B15-8145-969A-F8F6B645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0942"/>
            <a:ext cx="12192001" cy="1075679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 Device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75CB7-23DA-784F-918E-A575F028108E}"/>
              </a:ext>
            </a:extLst>
          </p:cNvPr>
          <p:cNvSpPr txBox="1"/>
          <p:nvPr/>
        </p:nvSpPr>
        <p:spPr>
          <a:xfrm>
            <a:off x="5303956" y="3311177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Lection 3</a:t>
            </a:r>
          </a:p>
        </p:txBody>
      </p:sp>
    </p:spTree>
    <p:extLst>
      <p:ext uri="{BB962C8B-B14F-4D97-AF65-F5344CB8AC3E}">
        <p14:creationId xmlns:p14="http://schemas.microsoft.com/office/powerpoint/2010/main" val="21321818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4B3C0-44FA-5941-8079-5A32F8337A41}"/>
              </a:ext>
            </a:extLst>
          </p:cNvPr>
          <p:cNvSpPr txBox="1"/>
          <p:nvPr/>
        </p:nvSpPr>
        <p:spPr>
          <a:xfrm>
            <a:off x="263352" y="990906"/>
            <a:ext cx="11449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STM32Leds USB bus char device driver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register device to USB bus subsystem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implement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usb_class_driver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device interface requirements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use USB API calls in read/write/open/release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9825B-53A8-3A49-ADB9-7AF8090D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69" y="4441178"/>
            <a:ext cx="4889500" cy="187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1DC8C-B22C-6643-9129-4F49D122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3" y="2681722"/>
            <a:ext cx="5321300" cy="163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1667B9-BDE4-4B4E-8A09-610B124B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2681722"/>
            <a:ext cx="5346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12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Autodetecting and issues with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59D6C-2612-ED42-9A49-E58EF0425F03}"/>
              </a:ext>
            </a:extLst>
          </p:cNvPr>
          <p:cNvSpPr txBox="1"/>
          <p:nvPr/>
        </p:nvSpPr>
        <p:spPr>
          <a:xfrm>
            <a:off x="285754" y="2492896"/>
            <a:ext cx="1162048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Refer to 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https://github.com/romanjoe/os-course-labs/tree/master/usb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3070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1698"/>
            <a:ext cx="12192001" cy="108952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Industrial I/O subsystem overview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066C8-D635-9C45-B4AB-64E9935C51F9}"/>
              </a:ext>
            </a:extLst>
          </p:cNvPr>
          <p:cNvSpPr txBox="1"/>
          <p:nvPr/>
        </p:nvSpPr>
        <p:spPr>
          <a:xfrm>
            <a:off x="335360" y="1052736"/>
            <a:ext cx="46085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 subsystem to support functional requirements of typical hardware classes like ADC, DAC, MEMS sensors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sensors mostly based on I2C and SPI buses data supply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used with devices with higher updates rate up to 100M samples/sec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page26image26995056">
            <a:extLst>
              <a:ext uri="{FF2B5EF4-FFF2-40B4-BE49-F238E27FC236}">
                <a16:creationId xmlns:a16="http://schemas.microsoft.com/office/drawing/2014/main" id="{BC4306F7-68D5-1443-812E-7D0E8CFC8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029916"/>
            <a:ext cx="6063480" cy="47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3A971-2EEE-8C4F-9931-791E8940E849}"/>
              </a:ext>
            </a:extLst>
          </p:cNvPr>
          <p:cNvSpPr txBox="1"/>
          <p:nvPr/>
        </p:nvSpPr>
        <p:spPr>
          <a:xfrm>
            <a:off x="5295093" y="5828084"/>
            <a:ext cx="3781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https://wiki.analog.com/software/linux/docs/iio/iio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487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1698"/>
            <a:ext cx="12192001" cy="108952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Industrial I/O subsystem overview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022DEF-051A-1F46-AA6B-8CE82CF2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97832"/>
            <a:ext cx="6912768" cy="5184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05060-6F15-9D4B-B5D3-F7B5F27856CF}"/>
              </a:ext>
            </a:extLst>
          </p:cNvPr>
          <p:cNvSpPr txBox="1"/>
          <p:nvPr/>
        </p:nvSpPr>
        <p:spPr>
          <a:xfrm>
            <a:off x="7896200" y="3163615"/>
            <a:ext cx="3760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Industrial IO subsystem</a:t>
            </a:r>
          </a:p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stack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FF833-42BA-A54F-85B7-49B99078DDA3}"/>
              </a:ext>
            </a:extLst>
          </p:cNvPr>
          <p:cNvSpPr txBox="1"/>
          <p:nvPr/>
        </p:nvSpPr>
        <p:spPr>
          <a:xfrm>
            <a:off x="623392" y="6199785"/>
            <a:ext cx="3429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https://wiki.st.com/stm32mpu/wiki/IIO_overview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416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IIO Subsystem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C05F4-3396-E94A-A63D-A2B3290E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628800"/>
            <a:ext cx="8178800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E0D02-FF59-DF41-937C-6EC8726FAAEA}"/>
              </a:ext>
            </a:extLst>
          </p:cNvPr>
          <p:cNvSpPr txBox="1"/>
          <p:nvPr/>
        </p:nvSpPr>
        <p:spPr>
          <a:xfrm>
            <a:off x="447449" y="88928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Continuing with bmp280 driver code</a:t>
            </a:r>
          </a:p>
        </p:txBody>
      </p:sp>
    </p:spTree>
    <p:extLst>
      <p:ext uri="{BB962C8B-B14F-4D97-AF65-F5344CB8AC3E}">
        <p14:creationId xmlns:p14="http://schemas.microsoft.com/office/powerpoint/2010/main" val="31780162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Industrial I/O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89881-5A2F-4F4B-A131-5463D284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5" y="1570761"/>
            <a:ext cx="70485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25E73-6D63-1B47-926D-E98F595D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85" y="3573016"/>
            <a:ext cx="50038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0F8BA-58F7-B74E-96BF-0369E8806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989" y="3678398"/>
            <a:ext cx="4546600" cy="2171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B5EF4D-A4B8-534E-808D-B01C11D2C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989" y="3360898"/>
            <a:ext cx="2895600" cy="31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CC9E23-6776-254C-8BFC-137C877593F3}"/>
              </a:ext>
            </a:extLst>
          </p:cNvPr>
          <p:cNvSpPr txBox="1"/>
          <p:nvPr/>
        </p:nvSpPr>
        <p:spPr>
          <a:xfrm>
            <a:off x="447449" y="88928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Continuing with bmp280 driver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717DF-675E-7646-BD58-BA9E1A33E1AE}"/>
              </a:ext>
            </a:extLst>
          </p:cNvPr>
          <p:cNvSpPr txBox="1"/>
          <p:nvPr/>
        </p:nvSpPr>
        <p:spPr>
          <a:xfrm>
            <a:off x="7540225" y="1916832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same as for k-attributes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special macro helper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47034-9313-8040-99FA-4B81407A2896}"/>
              </a:ext>
            </a:extLst>
          </p:cNvPr>
          <p:cNvSpPr txBox="1"/>
          <p:nvPr/>
        </p:nvSpPr>
        <p:spPr>
          <a:xfrm>
            <a:off x="447449" y="4949945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dedicated IIO info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BDB4CB-D6F2-0F4D-B3D7-2094D4C35C4D}"/>
              </a:ext>
            </a:extLst>
          </p:cNvPr>
          <p:cNvSpPr txBox="1"/>
          <p:nvPr/>
        </p:nvSpPr>
        <p:spPr>
          <a:xfrm>
            <a:off x="6013172" y="5863724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dedicated IIO device structure</a:t>
            </a:r>
          </a:p>
        </p:txBody>
      </p:sp>
    </p:spTree>
    <p:extLst>
      <p:ext uri="{BB962C8B-B14F-4D97-AF65-F5344CB8AC3E}">
        <p14:creationId xmlns:p14="http://schemas.microsoft.com/office/powerpoint/2010/main" val="33231606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D6A9-DE40-1C49-A087-00B2DBC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9" y="1"/>
            <a:ext cx="12192001" cy="692696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B7FC-44A9-9A48-B2DC-27C7F29C9FAA}"/>
              </a:ext>
            </a:extLst>
          </p:cNvPr>
          <p:cNvSpPr txBox="1"/>
          <p:nvPr/>
        </p:nvSpPr>
        <p:spPr>
          <a:xfrm>
            <a:off x="119336" y="836712"/>
            <a:ext cx="11521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https://bootlin.com/pub/conferences/2013/elce/petazzoni-device-tree-dummies/petazzoni-device-tree-dummies.pdf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https://www.raspberrypi.org/documentation/configuration/device-tree.md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https://static.lwn.net/images/pdf/LDD3/ch13.pdf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5"/>
              </a:rPr>
              <a:t>https://elinux.org/images/5/53/10-Years-of-the-Industrial-IO-Kernel-Subsystem-Jonathan-Cameron-Huawei.pdf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http://reactivated.net/writing_udev_rules.html</a:t>
            </a:r>
            <a:endParaRPr lang="en-US" dirty="0">
              <a:hlinkClick r:id="rId7"/>
            </a:endParaRPr>
          </a:p>
          <a:p>
            <a:pPr marL="342900" indent="-342900">
              <a:buAutoNum type="arabicPeriod"/>
            </a:pPr>
            <a:r>
              <a:rPr lang="en-US" dirty="0">
                <a:hlinkClick r:id="rId7"/>
              </a:rPr>
              <a:t>https://wiki.st.com/stm32mpu/wiki/IIO_overview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8"/>
              </a:rPr>
              <a:t>https://wiki.analog.com/software/linux/docs/iio/iio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9"/>
              </a:rPr>
              <a:t>https://youtu.be/NDXYpR_m1CU</a:t>
            </a:r>
            <a:r>
              <a:rPr lang="en-US" dirty="0"/>
              <a:t> - Linux kernel debugging tools and approaches</a:t>
            </a:r>
          </a:p>
        </p:txBody>
      </p:sp>
    </p:spTree>
    <p:extLst>
      <p:ext uri="{BB962C8B-B14F-4D97-AF65-F5344CB8AC3E}">
        <p14:creationId xmlns:p14="http://schemas.microsoft.com/office/powerpoint/2010/main" val="6956531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Questions to answer on this 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1. What is Linux Device Tree?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2. Another language?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3. Device Tree files syntax overview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4. I2C and USB bus based drivers implementation overview - similar?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5. Autodetecting and issues with it,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rules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6. Industrial I/O subsystem overview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7. IIO subsystem interface example</a:t>
            </a:r>
          </a:p>
        </p:txBody>
      </p:sp>
    </p:spTree>
    <p:extLst>
      <p:ext uri="{BB962C8B-B14F-4D97-AF65-F5344CB8AC3E}">
        <p14:creationId xmlns:p14="http://schemas.microsoft.com/office/powerpoint/2010/main" val="29072396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What is Linux Device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It is new approach to describing hardware that is actually present in system.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 way to isolate hardware description from kernel image.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OS independent thus widely portable between different systems.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Describes device information in a system that cannot be dynamically detected by a client program.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Effective with corresponding drivers that support Device Tree bindings</a:t>
            </a:r>
          </a:p>
        </p:txBody>
      </p:sp>
    </p:spTree>
    <p:extLst>
      <p:ext uri="{BB962C8B-B14F-4D97-AF65-F5344CB8AC3E}">
        <p14:creationId xmlns:p14="http://schemas.microsoft.com/office/powerpoint/2010/main" val="34642750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Another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Device Tree uses special language to implement concept.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Files extensions are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(source)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(includes) – C style</a:t>
            </a: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Device Tree files need to be compiled to a binaries with Device Tree Compiler.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Binary files extensions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dtbo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Folder to search for Device Tree files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/arch/arm/boot/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/arch/arm/boot/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/overlays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159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Device Tree files Syntax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3F6E0-1891-324A-ADB7-F690203E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970028"/>
            <a:ext cx="7061144" cy="5248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5443CD-B722-E944-A2E7-A6C262A43835}"/>
              </a:ext>
            </a:extLst>
          </p:cNvPr>
          <p:cNvSpPr txBox="1"/>
          <p:nvPr/>
        </p:nvSpPr>
        <p:spPr>
          <a:xfrm>
            <a:off x="2063552" y="6218962"/>
            <a:ext cx="31470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Thomas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Petazzoni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– Device Tree for Dummies</a:t>
            </a:r>
          </a:p>
        </p:txBody>
      </p:sp>
    </p:spTree>
    <p:extLst>
      <p:ext uri="{BB962C8B-B14F-4D97-AF65-F5344CB8AC3E}">
        <p14:creationId xmlns:p14="http://schemas.microsoft.com/office/powerpoint/2010/main" val="20074666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Device Tree files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BC269-565E-644B-8FAE-B2B2D763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3" y="970627"/>
            <a:ext cx="5789766" cy="5295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D0CA4-749D-E64F-86CD-0065296B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952004"/>
            <a:ext cx="5710900" cy="48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66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EC789-F954-C445-90A6-9CFEFE97B7F7}"/>
              </a:ext>
            </a:extLst>
          </p:cNvPr>
          <p:cNvSpPr txBox="1"/>
          <p:nvPr/>
        </p:nvSpPr>
        <p:spPr>
          <a:xfrm>
            <a:off x="603319" y="951796"/>
            <a:ext cx="10009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I2C, SPI bmp085 pressure sensor example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core.c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file to implement bmp085 sensor functionality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*-i2c.c file to implement binding to I2C bus in system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spi.c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file to implement binding to SPI bus in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4901A-BF29-7241-A81B-336822BA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83065"/>
            <a:ext cx="52959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ABDE1-F678-8447-A37E-6BC2E3C7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35" y="3063736"/>
            <a:ext cx="5659536" cy="28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972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01C5E-5DCC-634B-8C24-04E1F424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990906"/>
            <a:ext cx="6477000" cy="245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0EFEA-5432-E64C-BB7F-ED40CFF7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00" y="3645024"/>
            <a:ext cx="767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73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6516D0-A76C-9C49-8DD5-387426A205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1268760"/>
            <a:ext cx="8784976" cy="12961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bmp280_spi_probe() {… return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bmp280_common_probe(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-&gt;dev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…)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bmp280_spi_remove()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bmp280_spi_read()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bmp280_spi_write() {…}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D9AB2-BAB0-ED4A-8881-3C206CF9D08F}"/>
              </a:ext>
            </a:extLst>
          </p:cNvPr>
          <p:cNvSpPr txBox="1"/>
          <p:nvPr/>
        </p:nvSpPr>
        <p:spPr>
          <a:xfrm>
            <a:off x="9576263" y="17321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bmp280-spi.c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96F05-0550-3E45-9372-C8C768C6AE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2636912"/>
            <a:ext cx="8784976" cy="12961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bmp280_i2c_probe() {… return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bmp280_common_probe(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&amp;client-&gt;dev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…)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bmp280_i2c_remove()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bmp280_i2c_read()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bmp280_i2c_write() {…}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31616-74D8-B145-A32F-6DAD420574A4}"/>
              </a:ext>
            </a:extLst>
          </p:cNvPr>
          <p:cNvSpPr txBox="1"/>
          <p:nvPr/>
        </p:nvSpPr>
        <p:spPr>
          <a:xfrm>
            <a:off x="9552384" y="303134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bmp280-i2c.c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4DFBF7-59C6-304C-A769-49CBF4B9F2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4005064"/>
            <a:ext cx="8784976" cy="2376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bmp280_common_probe() {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implementation for device 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bmp280_common_remove() {…}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iio_dev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population &lt;- bme280_chip_info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iio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channels description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methods registered to chip info implementation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C9BFF-5BF9-E945-8640-8628CD15695E}"/>
              </a:ext>
            </a:extLst>
          </p:cNvPr>
          <p:cNvSpPr txBox="1"/>
          <p:nvPr/>
        </p:nvSpPr>
        <p:spPr>
          <a:xfrm>
            <a:off x="9552384" y="494116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bmp280-core.c</a:t>
            </a:r>
          </a:p>
        </p:txBody>
      </p:sp>
    </p:spTree>
    <p:extLst>
      <p:ext uri="{BB962C8B-B14F-4D97-AF65-F5344CB8AC3E}">
        <p14:creationId xmlns:p14="http://schemas.microsoft.com/office/powerpoint/2010/main" val="36352972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6309</TotalTime>
  <Words>731</Words>
  <Application>Microsoft Macintosh PowerPoint</Application>
  <PresentationFormat>Widescreen</PresentationFormat>
  <Paragraphs>98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Wingdings</vt:lpstr>
      <vt:lpstr>Office Theme</vt:lpstr>
      <vt:lpstr>Linux Device Drivers</vt:lpstr>
      <vt:lpstr>Questions to answer on this lection</vt:lpstr>
      <vt:lpstr>What is Linux Device Tree</vt:lpstr>
      <vt:lpstr>Another language</vt:lpstr>
      <vt:lpstr>Device Tree files Syntax overview</vt:lpstr>
      <vt:lpstr>Device Tree files examples</vt:lpstr>
      <vt:lpstr>I2C, SPI and USB bus based drivers</vt:lpstr>
      <vt:lpstr>I2C, SPI and USB bus based drivers</vt:lpstr>
      <vt:lpstr>I2C, SPI and USB bus based drivers</vt:lpstr>
      <vt:lpstr>I2C, SPI and USB bus based drivers</vt:lpstr>
      <vt:lpstr>Autodetecting and issues with it</vt:lpstr>
      <vt:lpstr>Industrial I/O subsystem overview</vt:lpstr>
      <vt:lpstr>Industrial I/O subsystem overview</vt:lpstr>
      <vt:lpstr>IIO Subsystem</vt:lpstr>
      <vt:lpstr>Industrial I/O Subsystem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Device Drivers</dc:title>
  <dc:creator>Roman Okhrimenko</dc:creator>
  <cp:lastModifiedBy>Roman Okhrimenko</cp:lastModifiedBy>
  <cp:revision>281</cp:revision>
  <dcterms:created xsi:type="dcterms:W3CDTF">2019-11-07T20:18:55Z</dcterms:created>
  <dcterms:modified xsi:type="dcterms:W3CDTF">2019-11-26T14:19:13Z</dcterms:modified>
</cp:coreProperties>
</file>